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1B82-6025-FCF6-014D-F327AE2F9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E9E66-3569-75CB-7DC1-D1AEFAE02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67313-B0EC-A018-794C-C3037DE0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A76D0-57ED-9552-0761-8E6A86745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29AB4-D601-89E9-BED0-57D94653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65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E691-AFEE-5671-91FC-20EBE0CD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D0E05-B90D-CCD7-15DD-33E1430F2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383D-AD49-D67A-188C-982B79DC5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55E8E-4549-D9CA-5948-54479A43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FFE31-85AA-14B8-8B66-E029EDF9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41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E1791C-B5E8-520C-A5F0-683C4F218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33FBE-8C9B-3F8A-8A0F-277878653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6E62D-633E-A2ED-8FCD-5A529276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B571A-420F-520C-1E76-2EA13FFA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46391-A70C-4104-00C1-E1825920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21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6C98-4597-710B-B9C1-09393319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8C5D-2B6D-3F96-DB54-2A3261413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0B26-B650-1078-28CF-4CD858D5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4B82F-E92A-61DB-9193-7788B2E7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F3C9C-C7A0-570B-842E-F234263F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51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E587-B007-EFEF-7DE6-40DC118D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40D86-F8EC-80C8-F5CA-6071803A8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4F1D8-AF39-990C-25A3-6603ECD3F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792F8-35FF-6E80-6C13-00BCC3101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1C3ED-314E-6E24-B8B6-A0D78388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49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13BB2-3C90-6F18-9AB1-D77C541D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37A1-672F-287B-9F8A-CAC12DCCC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0E6FB-BDCD-CA57-07D8-64EB04165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7F94D-0D20-4D6F-B052-97CAFF69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B9023-462B-EABD-5D0C-B2550FA7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B29DF-74ED-8EEE-8CEF-C1918536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37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2F4F-A16B-1652-98E7-589692B1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95249-0A7D-7AEF-FC34-2DAFB701D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E6E10-DF7A-6BA7-450E-728867509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CB3C6-00B4-4F41-5FF5-273793CEB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0B397-0123-EABE-94AF-B1A061362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EB2B5-39C3-1EF9-4B1D-D546E7F0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82ED72-B799-A5F0-B3D0-689A908D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22004-C6B1-3F0F-838D-B5F89E02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2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30BCD-3272-57C5-A413-CF1B6A06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88F01-DC32-99D6-98B3-0DAF1EB4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2D1C3-2A03-2332-80B7-DE8AF0AD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6ABC2-A04B-4859-22BD-CA7EAFD8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92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D93E95-464D-D702-A943-DEF31A0C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3AC9F-853E-50E7-CE54-07773A90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2E190-EEF7-6861-BFAB-A2A76B2F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664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6ED5-AF57-C500-B54D-F1DA56F5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D33C3-4A4C-098F-9C77-F47FC3758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4F5ED-31E4-6B1F-2CF7-9AC7921A1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CC435-EDA6-0D48-8DE1-4A6726558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7686A-9324-5195-5F7A-CE66A046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72019-0924-6B84-8F7D-CF98C5B3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75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DABE-5AAA-0777-2970-880E4290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88E409-A8CA-6FAF-3663-4134D8B33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01ABE-DE83-07C6-31D8-23C482A35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34A58-B3C0-6710-34BB-E7B56D4C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60B83-7853-6E54-E6D3-4E9EC3B1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543D3-C50F-5F3F-BC53-E862F590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82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1CC5D8-4BE2-126B-EB1F-1953E123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20135-D72B-D0F8-F464-C96466A5B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2F176-3A76-DE1B-5935-8087A6393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B7A85-33E2-4BD7-BF3D-366283DDCDC9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95793-FCA6-734B-558D-88E7D05B1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EC580-768E-658A-65B8-344CC8991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5142D-CE3A-4AB6-AA5C-272F404E4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5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4601-5071-4029-5AD9-DAA273A25F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COUNTING OBJECTS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BD92A-2DF9-C47A-6206-1C5BF3599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endParaRPr lang="en-US" sz="2000" dirty="0"/>
          </a:p>
          <a:p>
            <a:pPr algn="l"/>
            <a:r>
              <a:rPr lang="en-US" sz="2000" dirty="0"/>
              <a:t>AAKARSH SHARMA RA2111003011483</a:t>
            </a:r>
          </a:p>
          <a:p>
            <a:pPr algn="l"/>
            <a:r>
              <a:rPr lang="en-US" sz="2000" dirty="0"/>
              <a:t>UTKARSH MISHRA RA2111003011484</a:t>
            </a:r>
          </a:p>
          <a:p>
            <a:pPr algn="l"/>
            <a:r>
              <a:rPr lang="en-US" sz="2000" dirty="0"/>
              <a:t>KARAN GANGWANI RA2111003011515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4079B-44A3-3FBB-8B3E-8080EAA5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39" y="269310"/>
            <a:ext cx="1757207" cy="2164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38A76-3ECA-DB7A-1E5E-2E30BA153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21" y="4557925"/>
            <a:ext cx="2341100" cy="234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268B0-BE7F-A662-770A-B70CB530A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875"/>
            <a:ext cx="3803743" cy="1267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E2804E-2CF7-7735-915A-308D30A04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307"/>
            <a:ext cx="3803743" cy="23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7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43265-C629-253A-E250-838E0D856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67" y="175385"/>
            <a:ext cx="7234101" cy="65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5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B3247-4515-B877-5869-EEED8E503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" y="0"/>
            <a:ext cx="12074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7F84C-6E33-C654-1B3C-BEEF4B4D2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8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80BB4-B161-BF55-CF67-89E67C05C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7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B2597-24E6-3EF7-C672-D2A2EDEF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07" y="1835"/>
            <a:ext cx="7785185" cy="685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91CDF-5965-52FC-BD4A-B999841EF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54" y="-46267"/>
            <a:ext cx="7867291" cy="69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7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0B14D-F4DB-1C73-EC13-56BBF6EF9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" y="0"/>
            <a:ext cx="12181080" cy="69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A7856-5D94-FE44-8901-8CD8FD033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7" y="0"/>
            <a:ext cx="7591245" cy="68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8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32688-BD37-9DC2-5472-DEB1B9572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32" y="0"/>
            <a:ext cx="9514936" cy="69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1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FF225-6BA7-5B6D-4625-0997C7DC7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8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Office Theme</vt:lpstr>
      <vt:lpstr>COUNTING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COUNTING OBJECTS</dc:title>
  <dc:creator>Aakarsh Sharma</dc:creator>
  <cp:lastModifiedBy>Aakarsh Sharma</cp:lastModifiedBy>
  <cp:revision>1</cp:revision>
  <dcterms:created xsi:type="dcterms:W3CDTF">2024-05-15T08:21:41Z</dcterms:created>
  <dcterms:modified xsi:type="dcterms:W3CDTF">2024-05-15T08:22:28Z</dcterms:modified>
</cp:coreProperties>
</file>